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Psychotherapy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日本的精神療法と</a:t>
            </a:r>
            <a:endParaRPr lang="en-US" sz="3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都市・制度・時間感覚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都市が与え、制度が支え、日本的時間感覚が育てた「急がない治療文化」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892040"/>
            <a:ext cx="365760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品川心療内科自由メモ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この論考は「構造論」である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D35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なぜ日本でこの臨床が成立してきたのか──技法論ではなく、その背景構造を問う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2560320" cy="219456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202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都市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6974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0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匿名性と余地を提供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91840" y="1783080"/>
            <a:ext cx="2560320" cy="219456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91840" y="19202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制度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291840" y="26974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0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継続可能性を保障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26480" y="1783080"/>
            <a:ext cx="2560320" cy="2194560"/>
          </a:xfrm>
          <a:prstGeom prst="rect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9202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時間感覚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126480" y="26974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0E8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焦らない倫理を醸成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017520" y="2880360"/>
            <a:ext cx="457200" cy="0"/>
          </a:xfrm>
          <a:prstGeom prst="line">
            <a:avLst/>
          </a:prstGeom>
          <a:noFill/>
          <a:ln w="25400">
            <a:solidFill>
              <a:srgbClr val="84B59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852160" y="2880360"/>
            <a:ext cx="457200" cy="0"/>
          </a:xfrm>
          <a:prstGeom prst="line">
            <a:avLst/>
          </a:prstGeom>
          <a:noFill/>
          <a:ln w="25400">
            <a:solidFill>
              <a:srgbClr val="84B59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371600" y="4114800"/>
            <a:ext cx="6400800" cy="640080"/>
          </a:xfrm>
          <a:prstGeom prst="rect">
            <a:avLst/>
          </a:prstGeom>
          <a:solidFill>
            <a:srgbClr val="84B59F">
              <a:alpha val="80000"/>
            </a:srgbClr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71600" y="41148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3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⇩ 相互補強 ⇩  「急がない治療文化」としての日本的精神療法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1｜日本的精神療法は「都市臨床」である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35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都市が提供する条件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64008" cy="658368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002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人口が多い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個人が埋没できる規模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33172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331720"/>
            <a:ext cx="64008" cy="658368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3774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匿名性が高い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2651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素性を知られずに通える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10896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108960"/>
            <a:ext cx="64008" cy="658368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1546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役割から一時的に降りられる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34290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職場・家族の視線から外れる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88620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886200"/>
            <a:ext cx="64008" cy="658368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9319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失敗が致命傷になりにくい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420624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再出発が許される環境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0" y="1143000"/>
            <a:ext cx="3749040" cy="3566160"/>
          </a:xfrm>
          <a:prstGeom prst="rect">
            <a:avLst/>
          </a:prstGeom>
          <a:solidFill>
            <a:srgbClr val="2D3561">
              <a:alpha val="95000"/>
            </a:srgbClr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12080" y="128016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都市と「慢性性」の相性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12080" y="1783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回復しきらない人を排除せずに置いておける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212080" y="2441448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目立たずに通院できる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12080" y="3099816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完全な役割遂行を求められない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212080" y="3758184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断続的に関われる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212080" y="411480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F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地方共同体では「いつまでも治らない」ことは逸脱として可視化されやすい。都市では、治らないまま存在し続けることが可能になる。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2｜制度が作った「時間の余白」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82296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73152" cy="96012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2344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フリーアクセス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58191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かかりつけを変えずに長期通院できる。患者は制度の網の目の中で漂流し続けられる。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286000"/>
            <a:ext cx="82296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286000"/>
            <a:ext cx="73152" cy="96012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3774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長期通院の容認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272491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「いつまでに治るか」を問われない時間が制度的に保証される。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429000"/>
            <a:ext cx="82296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429000"/>
            <a:ext cx="73152" cy="96012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5204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比較的低額な自己負担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86791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経済的障壁が低く、通院継続のハードルを下げる。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solidFill>
            <a:srgbClr val="3D6B5B">
              <a:alpha val="85000"/>
            </a:srgbClr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3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制度のポイント：点数はつくが成果は要求されない──非目的的な関わりを黙認する矛盾した構造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3｜日本的時間感覚と精神療法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4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時間感覚の特徴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11480" cy="411480"/>
          </a:xfrm>
          <a:prstGeom prst="ellipse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05840" y="16733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線形ではない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05840" y="198424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一直線の回復を前提としない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411480" cy="411480"/>
          </a:xfrm>
          <a:prstGeom prst="ellipse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060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05840" y="25877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進歩を前提としない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05840" y="289864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停滞・後退を許容する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520440"/>
            <a:ext cx="411480" cy="411480"/>
          </a:xfrm>
          <a:prstGeom prst="ellipse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5204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05840" y="35021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繰り返しを含む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381304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同じ話を何度しても良い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029200" y="1143000"/>
            <a:ext cx="3749040" cy="2103120"/>
          </a:xfrm>
          <a:prstGeom prst="rect">
            <a:avLst/>
          </a:prstGeom>
          <a:solidFill>
            <a:srgbClr val="F0EAE0"/>
          </a:solidFill>
          <a:ln w="12700">
            <a:solidFill>
              <a:srgbClr val="C8B8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120640" y="132588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5B4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「まあ、ぼちぼち行きましょう」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212080" y="2011680"/>
            <a:ext cx="3383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4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この一言は単なる慰めではない。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4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それは時間哲学の表明である。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4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「今すぐ治らなくてよい」という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4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臨床的・倫理的メッセージ。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0" y="3383280"/>
            <a:ext cx="3749040" cy="1417320"/>
          </a:xfrm>
          <a:prstGeom prst="rect">
            <a:avLst/>
          </a:prstGeom>
          <a:solidFill>
            <a:srgbClr val="F5E8E8"/>
          </a:solidFill>
          <a:ln w="12700">
            <a:solidFill>
              <a:srgbClr val="C8A0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66360" y="34747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欧米モデルとの対比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166360" y="38404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00" dirty="0">
                <a:solidFill>
                  <a:srgbClr val="5B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期間限定の介入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166360" y="413308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00" dirty="0">
                <a:solidFill>
                  <a:srgbClr val="5B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成果評価・アウトカム管理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166360" y="4425696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05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100" dirty="0">
                <a:solidFill>
                  <a:srgbClr val="5B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日本的精神療法は成立しにくい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7A4040"/>
          </a:solidFill>
          <a:ln w="12700">
            <a:solidFill>
              <a:srgbClr val="7A40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4｜なぜ今、この生態系は揺らいでいるのか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8C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4114800" cy="73152"/>
          </a:xfrm>
          <a:prstGeom prst="rect">
            <a:avLst/>
          </a:prstGeom>
          <a:solidFill>
            <a:srgbClr val="B05050"/>
          </a:solidFill>
          <a:ln w="12700">
            <a:solidFill>
              <a:srgbClr val="B050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成果主義的医療評価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7373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EBMやアウトカム指標の導入が「治らない通院」を説明不能にしつつある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92608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8C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926080"/>
            <a:ext cx="4114800" cy="73152"/>
          </a:xfrm>
          <a:prstGeom prst="rect">
            <a:avLst/>
          </a:prstGeom>
          <a:solidFill>
            <a:srgbClr val="B05050"/>
          </a:solidFill>
          <a:ln w="12700">
            <a:solidFill>
              <a:srgbClr val="B050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0632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短期介入モデルの輸入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94360" y="34747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CBTや構造化介入の普及が「時間をかける関わり」を周辺化する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92040" y="118872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8C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92040" y="1188720"/>
            <a:ext cx="4114800" cy="73152"/>
          </a:xfrm>
          <a:prstGeom prst="rect">
            <a:avLst/>
          </a:prstGeom>
          <a:solidFill>
            <a:srgbClr val="B05050"/>
          </a:solidFill>
          <a:ln w="12700">
            <a:solidFill>
              <a:srgbClr val="B050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0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都市の過密化と孤立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17373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匿名性は残りつつも、社会的紐帯の喪失が慢性患者の居場所を失わせる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92040" y="292608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8C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92040" y="2926080"/>
            <a:ext cx="4114800" cy="73152"/>
          </a:xfrm>
          <a:prstGeom prst="rect">
            <a:avLst/>
          </a:prstGeom>
          <a:solidFill>
            <a:srgbClr val="B05050"/>
          </a:solidFill>
          <a:ln w="12700">
            <a:solidFill>
              <a:srgbClr val="B050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0" y="30632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医療資源の圧縮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0" y="34747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診療報酬の締め付けが長期・低密度の外来を維持困難にする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「治らないまま通うこと」が説明不能になりつつある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5｜日本的精神療法の未来的課題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103120" cy="91440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2103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どう守るか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560320" y="1234440"/>
            <a:ext cx="62179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0" y="1234440"/>
            <a:ext cx="5852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この臨床文化を意図的に保護する制度・組織の設計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2103120" cy="914400"/>
          </a:xfrm>
          <a:prstGeom prst="rect">
            <a:avLst/>
          </a:prstGeom>
          <a:solidFill>
            <a:srgbClr val="3D6B5B"/>
          </a:solidFill>
          <a:ln w="12700">
            <a:solidFill>
              <a:srgbClr val="3D6B5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331720"/>
            <a:ext cx="2103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どう説明するか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560320" y="2331720"/>
            <a:ext cx="62179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0" y="2331720"/>
            <a:ext cx="5852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「急がない」「目的がない」ことの臨床的価値を言語化する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429000"/>
            <a:ext cx="2103120" cy="914400"/>
          </a:xfrm>
          <a:prstGeom prst="rect">
            <a:avLst/>
          </a:prstGeom>
          <a:solidFill>
            <a:srgbClr val="5B4B3B"/>
          </a:solidFill>
          <a:ln w="12700">
            <a:solidFill>
              <a:srgbClr val="5B4B3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429000"/>
            <a:ext cx="2103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どこまで制度化するか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560320" y="3429000"/>
            <a:ext cx="62179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0" y="3429000"/>
            <a:ext cx="5852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完全理論化すれば失われ、放置すれば切り捨てられる──その均衡点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343400"/>
            <a:ext cx="8229600" cy="594360"/>
          </a:xfrm>
          <a:prstGeom prst="rect">
            <a:avLst/>
          </a:prstGeom>
          <a:solidFill>
            <a:srgbClr val="EAE8F5"/>
          </a:solidFill>
          <a:ln w="12700">
            <a:solidFill>
              <a:srgbClr val="A090C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434340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A28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この臨床文化は「脆弱で、同時に倫理的」である──回復を急がず、成果を誇らず、人を制度に回収しない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暫定結論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日本的精神療法は</a:t>
            </a:r>
            <a:endParaRPr lang="en-US" sz="3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「都市と制度と時間が、</a:t>
            </a:r>
            <a:endParaRPr lang="en-US" sz="3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人の回復を急がせないことで</a:t>
            </a:r>
            <a:endParaRPr lang="en-US" sz="3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成立した臨床」である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Psychotherapy  ──  温存精神療法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日本的精神療法と都市・制度・時間感覚</dc:title>
  <dc:subject>PptxGenJS Presentation</dc:subject>
  <dc:creator>PptxGenJS</dc:creator>
  <cp:lastModifiedBy>PptxGenJS</cp:lastModifiedBy>
  <cp:revision>1</cp:revision>
  <dcterms:created xsi:type="dcterms:W3CDTF">2026-03-13T06:55:38Z</dcterms:created>
  <dcterms:modified xsi:type="dcterms:W3CDTF">2026-03-13T06:55:38Z</dcterms:modified>
</cp:coreProperties>
</file>