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誤差修正知性 × 時間遅延理論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統合モデル発表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誤差修正ループは時間遅延を含む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/>
            </a:pPr>
            <a:r>
              <a:t>予測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377440" y="2011680"/>
            <a:ext cx="914400" cy="5486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383280" y="18288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/>
            </a:pPr>
            <a:r>
              <a:t>入力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303520" y="2011680"/>
            <a:ext cx="914400" cy="5486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309360" y="18288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/>
            </a:pPr>
            <a:r>
              <a:t>誤差</a:t>
            </a:r>
          </a:p>
        </p:txBody>
      </p:sp>
      <p:sp>
        <p:nvSpPr>
          <p:cNvPr id="8" name="Right Arrow 7"/>
          <p:cNvSpPr/>
          <p:nvPr/>
        </p:nvSpPr>
        <p:spPr>
          <a:xfrm>
            <a:off x="8229600" y="2011680"/>
            <a:ext cx="914400" cy="5486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235440" y="18288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/>
            </a:pPr>
            <a:r>
              <a:t>更新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知性は3層構造を持つ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13716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/>
            </a:pPr>
            <a:r>
              <a:t>メタ（観察）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0" y="27432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/>
            </a:pPr>
            <a:r>
              <a:t>自己・意味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4114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/>
            </a:pPr>
            <a:r>
              <a:t>感覚・行動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正常＝時間が揃っている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2860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Δ1 ≒ Δ2 ≒ Δ3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不安＝誤差が増幅する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2860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誤差ループ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自我障害＝時間がズレる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2860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自己が遅れる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治療は層ごとに異なる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18288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/>
            </a:pPr>
            <a:r>
              <a:t>身体：再同期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27432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/>
            </a:pPr>
            <a:r>
              <a:t>認知：再解釈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6576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/>
            </a:pPr>
            <a:r>
              <a:t>メタ：観察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ACT＝観察の回復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2860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修正しない／観察する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回復とは何か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2860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時間遅延と共存する力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