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誤差修正知性 × 時間遅延理論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統合モデル発表</a:t>
            </a:r>
          </a:p>
          <a:p/>
          <a:p>
            <a:r>
              <a:t>キーワード：誤差・時間・自己・回復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ACTの役割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修正しない</a:t>
            </a:r>
          </a:p>
          <a:p>
            <a:r>
              <a:t>観察する</a:t>
            </a:r>
          </a:p>
          <a:p/>
          <a:p>
            <a:r>
              <a:t>時間遅延の外に立つ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数理モデル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ε(t)=S(t-Δ1)-M(t)</a:t>
            </a:r>
          </a:p>
          <a:p>
            <a:r>
              <a:t>M(t+Δ3)=M(t)+αε(t-Δ2)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結論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回復＝誤差の除去ではない</a:t>
            </a:r>
          </a:p>
          <a:p/>
          <a:p>
            <a:r>
              <a:t>時間遅延と共存する能力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基本仮定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知性＝誤差修正システム</a:t>
            </a:r>
          </a:p>
          <a:p/>
          <a:p>
            <a:r>
              <a:t>予測→入力→誤差→更新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重要な拡張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誤差は即時ではない</a:t>
            </a:r>
          </a:p>
          <a:p/>
          <a:p>
            <a:r>
              <a:t>すべては時間遅延（Δ）を伴う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時間遅延モデル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予測 M(t)</a:t>
            </a:r>
          </a:p>
          <a:p>
            <a:r>
              <a:t>入力 S(t+Δ1)</a:t>
            </a:r>
          </a:p>
          <a:p>
            <a:r>
              <a:t>誤差 ε(t+Δ2)</a:t>
            </a:r>
          </a:p>
          <a:p>
            <a:r>
              <a:t>更新 M(t+Δ3)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階層構造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第1層：感覚・行動</a:t>
            </a:r>
          </a:p>
          <a:p>
            <a:r>
              <a:t>第2層：意味・自己</a:t>
            </a:r>
          </a:p>
          <a:p>
            <a:r>
              <a:t>第3層：メタ（観察）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正常状態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Δ1 ≒ Δ2 ≒ Δ3</a:t>
            </a:r>
          </a:p>
          <a:p/>
          <a:p>
            <a:r>
              <a:t>時間的に統合された自己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病理①：不安・強迫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誤差の過大化</a:t>
            </a:r>
          </a:p>
          <a:p>
            <a:r>
              <a:t>遅延ループ</a:t>
            </a:r>
          </a:p>
          <a:p/>
          <a:p>
            <a:r>
              <a:t>未来への過剰反応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病理②：自我障害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時間の非同期</a:t>
            </a:r>
          </a:p>
          <a:p/>
          <a:p>
            <a:r>
              <a:t>思考の所有感の崩壊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治療モデル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身体：再同期</a:t>
            </a:r>
          </a:p>
          <a:p>
            <a:r>
              <a:t>認知：再解釈</a:t>
            </a:r>
          </a:p>
          <a:p>
            <a:r>
              <a:t>メタ：観察回復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